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39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0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1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A8A7-8D3D-4E8A-AC8F-17B22D588CC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ED18-6105-48EA-BBE7-CD99C744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34740347" y="0"/>
            <a:ext cx="915326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617523" y="5200328"/>
            <a:ext cx="21259314" cy="163711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This is a</a:t>
            </a:r>
            <a:r>
              <a:rPr lang="en-US" sz="13400" b="1" dirty="0" smtClean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3400" b="1" dirty="0" smtClean="0">
                <a:solidFill>
                  <a:srgbClr val="FFD54F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experimental version </a:t>
            </a: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of #</a:t>
            </a:r>
            <a:r>
              <a:rPr lang="en-US" sz="13400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betterposter</a:t>
            </a: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3400" dirty="0" smtClean="0">
                <a:solidFill>
                  <a:srgbClr val="FFD54F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Try it</a:t>
            </a: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3400" dirty="0" smtClean="0">
                <a:solidFill>
                  <a:srgbClr val="FFD54F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if</a:t>
            </a: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3400" dirty="0" smtClean="0">
                <a:solidFill>
                  <a:srgbClr val="FFD54F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you’re brave</a:t>
            </a:r>
            <a:r>
              <a:rPr lang="en-US" sz="13400" dirty="0" smtClean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and let me know how it goes!</a:t>
            </a:r>
            <a:endParaRPr lang="en-US" sz="1340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0" y="0"/>
            <a:ext cx="10739698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587854" y="3221951"/>
            <a:ext cx="9563989" cy="1471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</a:t>
            </a:r>
            <a:r>
              <a:rPr lang="en-US" sz="3600" dirty="0" smtClean="0">
                <a:latin typeface="Lato" panose="020F0502020204030203" pitchFamily="34" charset="0"/>
                <a:cs typeface="Arial" panose="020B0604020202020204" pitchFamily="34" charset="0"/>
              </a:rPr>
              <a:t>bar on the right.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5618171" y="1350919"/>
            <a:ext cx="7662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F9E57F-C64F-4827-8C49-BB9DBDC073C7}"/>
              </a:ext>
            </a:extLst>
          </p:cNvPr>
          <p:cNvSpPr txBox="1"/>
          <p:nvPr/>
        </p:nvSpPr>
        <p:spPr>
          <a:xfrm>
            <a:off x="36100609" y="3221951"/>
            <a:ext cx="7517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 smtClean="0">
                <a:latin typeface="Lato" panose="020F0502020204030203" pitchFamily="34" charset="0"/>
                <a:cs typeface="Lato" panose="020F0502020204030203" pitchFamily="34" charset="0"/>
              </a:rPr>
              <a:t>Your Name, </a:t>
            </a: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author2, </a:t>
            </a:r>
            <a:b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author3, author4</a:t>
            </a:r>
            <a:endParaRPr lang="en-US" sz="4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35608875" y="3423118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35618171" y="6494552"/>
            <a:ext cx="7662037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</a:t>
            </a:r>
            <a:r>
              <a:rPr lang="en-US" sz="4800" dirty="0" smtClean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Lato" panose="020F0502020204030203" pitchFamily="34" charset="0"/>
                <a:cs typeface="Arial" panose="020B0604020202020204" pitchFamily="34" charset="0"/>
              </a:rPr>
              <a:t>Citations.</a:t>
            </a:r>
            <a:endParaRPr lang="en-US" sz="48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12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9720837" y="27090524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21234472" y="27566715"/>
            <a:ext cx="8077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Get</a:t>
            </a:r>
            <a: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8327663" y="28096821"/>
            <a:ext cx="1297464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803453" y="25762334"/>
            <a:ext cx="5149036" cy="5149036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707D57-0C98-4840-94C6-1437E6C5D860}"/>
              </a:ext>
            </a:extLst>
          </p:cNvPr>
          <p:cNvSpPr/>
          <p:nvPr/>
        </p:nvSpPr>
        <p:spPr>
          <a:xfrm>
            <a:off x="587854" y="1655356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4ABF43-FC69-48DE-90AE-EFBDC393E4D3}"/>
              </a:ext>
            </a:extLst>
          </p:cNvPr>
          <p:cNvSpPr/>
          <p:nvPr/>
        </p:nvSpPr>
        <p:spPr>
          <a:xfrm>
            <a:off x="1021436" y="1350919"/>
            <a:ext cx="5856411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Your Names</a:t>
            </a:r>
            <a:endParaRPr lang="en-US" sz="44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1E173E-5E9D-4D02-A6AB-4D56E5D5490E}"/>
              </a:ext>
            </a:extLst>
          </p:cNvPr>
          <p:cNvSpPr txBox="1"/>
          <p:nvPr/>
        </p:nvSpPr>
        <p:spPr>
          <a:xfrm>
            <a:off x="768069" y="12751364"/>
            <a:ext cx="9518672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74295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  <a:endParaRPr lang="en-US" sz="3600" b="1" dirty="0">
              <a:solidFill>
                <a:prstClr val="black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1C7066-08C7-4E44-B638-856857A77584}"/>
              </a:ext>
            </a:extLst>
          </p:cNvPr>
          <p:cNvSpPr txBox="1"/>
          <p:nvPr/>
        </p:nvSpPr>
        <p:spPr>
          <a:xfrm>
            <a:off x="920469" y="28531249"/>
            <a:ext cx="9518672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Notes: Try this with no intro, no discussion. Tell me whether you miss it.</a:t>
            </a:r>
            <a:endParaRPr lang="en-US" sz="3600" b="1" dirty="0">
              <a:solidFill>
                <a:prstClr val="black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0565" y="29264453"/>
            <a:ext cx="5391730" cy="21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4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PowerPoint Presentation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Circul01</dc:creator>
  <cp:lastModifiedBy>Laura McMullen</cp:lastModifiedBy>
  <cp:revision>6</cp:revision>
  <dcterms:created xsi:type="dcterms:W3CDTF">2019-07-18T13:19:55Z</dcterms:created>
  <dcterms:modified xsi:type="dcterms:W3CDTF">2019-07-23T13:50:12Z</dcterms:modified>
</cp:coreProperties>
</file>