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39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6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0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4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0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8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1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5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hyperlink" Target="https://www.qr-code-generator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34737940" y="0"/>
            <a:ext cx="915326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2036540" y="5191886"/>
            <a:ext cx="21588442" cy="124849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0" b="1" dirty="0" smtClean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30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3000" dirty="0" smtClean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30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3000" dirty="0" smtClean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30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0" y="0"/>
            <a:ext cx="10739698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587854" y="4283780"/>
            <a:ext cx="9563989" cy="1398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INTRO: 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Who cares?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Explain why your study matters in the fastest, most brutal way possible (feel free to add graphics!).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35558897" y="568951"/>
            <a:ext cx="7662037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</a:t>
            </a:r>
            <a:r>
              <a:rPr lang="en-US" sz="4800" dirty="0" smtClean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Lato" panose="020F0502020204030203" pitchFamily="34" charset="0"/>
                <a:cs typeface="Arial" panose="020B0604020202020204" pitchFamily="34" charset="0"/>
              </a:rPr>
              <a:t>Citations</a:t>
            </a:r>
            <a:endParaRPr lang="en-US" sz="48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7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9720837" y="27090524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80DEEA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21401802" y="27189458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8327663" y="28096821"/>
            <a:ext cx="1297464" cy="0"/>
          </a:xfrm>
          <a:prstGeom prst="straightConnector1">
            <a:avLst/>
          </a:prstGeom>
          <a:ln w="66675">
            <a:solidFill>
              <a:srgbClr val="80DEE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803453" y="25762334"/>
            <a:ext cx="5149036" cy="5149036"/>
          </a:xfrm>
          <a:prstGeom prst="rect">
            <a:avLst/>
          </a:prstGeom>
        </p:spPr>
      </p:pic>
      <p:sp>
        <p:nvSpPr>
          <p:cNvPr id="12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587854" y="2587790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A4CF46-E210-4322-91D1-2A41779F64E4}"/>
              </a:ext>
            </a:extLst>
          </p:cNvPr>
          <p:cNvSpPr/>
          <p:nvPr/>
        </p:nvSpPr>
        <p:spPr>
          <a:xfrm>
            <a:off x="1021436" y="2283353"/>
            <a:ext cx="6980181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PRESENTER:</a:t>
            </a:r>
            <a:r>
              <a:rPr lang="en-US" sz="44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highlight>
                  <a:srgbClr val="FFC107"/>
                </a:highlight>
                <a:latin typeface="Lato Black" panose="020F0A02020204030203" pitchFamily="34" charset="0"/>
                <a:cs typeface="Arial" panose="020B0604020202020204" pitchFamily="34" charset="0"/>
              </a:rPr>
              <a:t>Your names here</a:t>
            </a:r>
            <a:endParaRPr lang="en-US" sz="4400" b="1" dirty="0"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585187" y="568951"/>
            <a:ext cx="7662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F61B32-8F5A-4CA2-B549-F3CD26098007}"/>
              </a:ext>
            </a:extLst>
          </p:cNvPr>
          <p:cNvSpPr txBox="1"/>
          <p:nvPr/>
        </p:nvSpPr>
        <p:spPr>
          <a:xfrm>
            <a:off x="36098202" y="25612315"/>
            <a:ext cx="7517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Leeroy</a:t>
            </a:r>
            <a:r>
              <a:rPr lang="en-US" sz="4400" b="1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Jenkins, author2, </a:t>
            </a:r>
            <a:b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author3, author4, author5, author6, author7, author42</a:t>
            </a:r>
            <a:endParaRPr lang="en-US" sz="4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Graphic 18">
            <a:extLst>
              <a:ext uri="{FF2B5EF4-FFF2-40B4-BE49-F238E27FC236}">
                <a16:creationId xmlns:a16="http://schemas.microsoft.com/office/drawing/2014/main" id="{1B355378-8069-4F41-9F33-76FF52B1D680}"/>
              </a:ext>
            </a:extLst>
          </p:cNvPr>
          <p:cNvSpPr/>
          <p:nvPr/>
        </p:nvSpPr>
        <p:spPr>
          <a:xfrm>
            <a:off x="35606468" y="25813482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0565" y="29264453"/>
            <a:ext cx="5391730" cy="211961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1899851" y="22767944"/>
            <a:ext cx="219456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Generate </a:t>
            </a:r>
            <a:r>
              <a:rPr lang="en-US" sz="9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QR</a:t>
            </a:r>
            <a:r>
              <a:rPr lang="en-US" sz="9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codes here:</a:t>
            </a:r>
            <a:br>
              <a:rPr lang="en-US" sz="9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7"/>
              </a:rPr>
              <a:t>https://www.qrcode-monkey.com/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728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154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Roboto</vt:lpstr>
      <vt:lpstr>Verdana</vt:lpstr>
      <vt:lpstr>Office Theme</vt:lpstr>
      <vt:lpstr>PowerPoint Presentation</vt:lpstr>
    </vt:vector>
  </TitlesOfParts>
  <Company>Hope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Circul01</dc:creator>
  <cp:lastModifiedBy>Laura McMullen</cp:lastModifiedBy>
  <cp:revision>6</cp:revision>
  <dcterms:created xsi:type="dcterms:W3CDTF">2019-07-18T13:19:55Z</dcterms:created>
  <dcterms:modified xsi:type="dcterms:W3CDTF">2019-07-23T13:49:59Z</dcterms:modified>
</cp:coreProperties>
</file>